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6858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9002"/>
    <p:restoredTop sz="94695"/>
  </p:normalViewPr>
  <p:slideViewPr>
    <p:cSldViewPr snapToGrid="0" snapToObjects="1">
      <p:cViewPr>
        <p:scale>
          <a:sx n="90" d="100"/>
          <a:sy n="90" d="100"/>
        </p:scale>
        <p:origin x="1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122363"/>
            <a:ext cx="58293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3602038"/>
            <a:ext cx="51435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25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63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50544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22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4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1709740"/>
            <a:ext cx="5915025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4589465"/>
            <a:ext cx="5915025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1825625"/>
            <a:ext cx="29146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1825625"/>
            <a:ext cx="29146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77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365127"/>
            <a:ext cx="59150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1681163"/>
            <a:ext cx="2901255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2505075"/>
            <a:ext cx="2901255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1681163"/>
            <a:ext cx="2915543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2505075"/>
            <a:ext cx="2915543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18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83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27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987427"/>
            <a:ext cx="3471863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7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57200"/>
            <a:ext cx="2211884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987427"/>
            <a:ext cx="3471863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057400"/>
            <a:ext cx="2211884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1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365127"/>
            <a:ext cx="59150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1825625"/>
            <a:ext cx="59150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1B091-C1EE-1346-8DCB-51BFD15FC4BC}" type="datetimeFigureOut">
              <a:rPr lang="en-US" smtClean="0"/>
              <a:t>11/29/16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6356352"/>
            <a:ext cx="1543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829F2-470F-9E43-A0F9-DCF8044A02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23822">
            <a:off x="-774734" y="975931"/>
            <a:ext cx="8684624" cy="57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6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6579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11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57930"/>
            <a:ext cx="5886449" cy="58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870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" y="-642937"/>
            <a:ext cx="73152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64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487" y="314325"/>
            <a:ext cx="7467766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1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960"/>
          <a:stretch/>
        </p:blipFill>
        <p:spPr>
          <a:xfrm>
            <a:off x="996228" y="271653"/>
            <a:ext cx="4775922" cy="632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13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93866">
            <a:off x="947927" y="-353202"/>
            <a:ext cx="5040404" cy="759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68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492"/>
            <a:ext cx="7600949" cy="366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613" y="1258412"/>
            <a:ext cx="7315201" cy="427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73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00080" y="2380907"/>
            <a:ext cx="8215314" cy="264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58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3"/>
          <a:stretch/>
        </p:blipFill>
        <p:spPr>
          <a:xfrm flipH="1">
            <a:off x="0" y="1954417"/>
            <a:ext cx="6846132" cy="311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4" t="10650" r="9310" b="5461"/>
          <a:stretch/>
        </p:blipFill>
        <p:spPr>
          <a:xfrm rot="18411628">
            <a:off x="1732137" y="-990404"/>
            <a:ext cx="2872910" cy="82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9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7" y="1646856"/>
            <a:ext cx="6782104" cy="379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97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3" t="21636" r="15962" b="22748"/>
          <a:stretch/>
        </p:blipFill>
        <p:spPr>
          <a:xfrm>
            <a:off x="-371474" y="1483115"/>
            <a:ext cx="7255192" cy="43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1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" y="1843088"/>
            <a:ext cx="6732072" cy="3057525"/>
            <a:chOff x="1343134" y="2483049"/>
            <a:chExt cx="4188787" cy="185144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3134" y="2483049"/>
              <a:ext cx="4188787" cy="185144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700" t="49480" r="10258" b="47193"/>
            <a:stretch/>
          </p:blipFill>
          <p:spPr>
            <a:xfrm>
              <a:off x="4846081" y="3491222"/>
              <a:ext cx="462519" cy="90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808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24" y="642938"/>
            <a:ext cx="6473389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2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135" y="1314450"/>
            <a:ext cx="7407639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65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554"/>
            <a:ext cx="6858000" cy="454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23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" y="271462"/>
            <a:ext cx="6586538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851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878" y="1957387"/>
            <a:ext cx="7108328" cy="296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61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3" t="25067" r="10258" b="23328"/>
          <a:stretch/>
        </p:blipFill>
        <p:spPr>
          <a:xfrm>
            <a:off x="-373390" y="1632440"/>
            <a:ext cx="7434273" cy="366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2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3" t="20782" r="14716" b="20496"/>
          <a:stretch/>
        </p:blipFill>
        <p:spPr>
          <a:xfrm>
            <a:off x="-428625" y="1133818"/>
            <a:ext cx="7515223" cy="475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373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82" r="394" b="-1"/>
          <a:stretch/>
        </p:blipFill>
        <p:spPr>
          <a:xfrm>
            <a:off x="644629" y="0"/>
            <a:ext cx="5664356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2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8" t="10963" r="8452" b="18258"/>
          <a:stretch/>
        </p:blipFill>
        <p:spPr>
          <a:xfrm>
            <a:off x="-285750" y="872281"/>
            <a:ext cx="7429500" cy="490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232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62" y="1030790"/>
            <a:ext cx="8001000" cy="504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35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1" y="365759"/>
            <a:ext cx="5314949" cy="637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29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9" y="174386"/>
            <a:ext cx="6483764" cy="648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252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8625" y="542924"/>
            <a:ext cx="7988769" cy="532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467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2925" y="-542925"/>
            <a:ext cx="7400925" cy="740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11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"/>
            <a:ext cx="67722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3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0175" y="331724"/>
            <a:ext cx="9572627" cy="637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0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348" t="1155" r="17370"/>
          <a:stretch/>
        </p:blipFill>
        <p:spPr>
          <a:xfrm>
            <a:off x="-122613" y="137547"/>
            <a:ext cx="7123493" cy="63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677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013" y="-142875"/>
            <a:ext cx="7279099" cy="711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75502">
            <a:off x="1276063" y="-666051"/>
            <a:ext cx="3503513" cy="82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017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74" y="209798"/>
            <a:ext cx="6491039" cy="649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0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2" y="514349"/>
            <a:ext cx="6372858" cy="637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69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357186"/>
            <a:ext cx="6500814" cy="650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80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300038"/>
            <a:ext cx="6376550" cy="63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17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20003"/>
            <a:ext cx="6500813" cy="65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9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616" y="-542927"/>
            <a:ext cx="7364337" cy="73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236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0333">
            <a:off x="874795" y="-171904"/>
            <a:ext cx="4682779" cy="761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7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7275" y="-292936"/>
            <a:ext cx="5105831" cy="76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20710">
            <a:off x="-311092" y="1186565"/>
            <a:ext cx="6780344" cy="449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15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715">
            <a:off x="-482083" y="1085260"/>
            <a:ext cx="7527546" cy="53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5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907" y="2184288"/>
            <a:ext cx="6131592" cy="23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77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</TotalTime>
  <Words>0</Words>
  <Application>Microsoft Macintosh PowerPoint</Application>
  <PresentationFormat>Custom</PresentationFormat>
  <Paragraphs>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cp:lastPrinted>2016-11-29T20:58:22Z</cp:lastPrinted>
  <dcterms:created xsi:type="dcterms:W3CDTF">2016-11-29T20:33:16Z</dcterms:created>
  <dcterms:modified xsi:type="dcterms:W3CDTF">2016-11-30T03:09:40Z</dcterms:modified>
</cp:coreProperties>
</file>